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7" r:id="rId7"/>
    <p:sldId id="279" r:id="rId8"/>
    <p:sldId id="273" r:id="rId9"/>
    <p:sldId id="258" r:id="rId10"/>
    <p:sldId id="276" r:id="rId11"/>
    <p:sldId id="275" r:id="rId12"/>
    <p:sldId id="259" r:id="rId13"/>
    <p:sldId id="260" r:id="rId14"/>
    <p:sldId id="282" r:id="rId15"/>
    <p:sldId id="283" r:id="rId16"/>
    <p:sldId id="284" r:id="rId17"/>
    <p:sldId id="285" r:id="rId18"/>
    <p:sldId id="262" r:id="rId19"/>
    <p:sldId id="286" r:id="rId20"/>
    <p:sldId id="287" r:id="rId21"/>
    <p:sldId id="288" r:id="rId22"/>
    <p:sldId id="263" r:id="rId23"/>
    <p:sldId id="289" r:id="rId24"/>
    <p:sldId id="271" r:id="rId25"/>
    <p:sldId id="269" r:id="rId26"/>
    <p:sldId id="290" r:id="rId27"/>
    <p:sldId id="293" r:id="rId28"/>
    <p:sldId id="294" r:id="rId29"/>
    <p:sldId id="291" r:id="rId30"/>
    <p:sldId id="292" r:id="rId31"/>
  </p:sldIdLst>
  <p:sldSz cx="9144000" cy="6858000" type="screen4x3"/>
  <p:notesSz cx="6669088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10250-8523-4CA7-BB6C-F631F7B835D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80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5163E-A492-4BEF-A611-93E19F0A76A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28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8B9A-9C60-49D1-BC14-D1F11FBC275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13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41B94-1C97-40A7-A494-F4C30EAA012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2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63D-1DF2-4A31-BDD1-0081F71D69B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08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0359-7CF8-411E-89AD-B30CAD74A36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86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4477D-648E-469A-902E-E08077921B4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85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317A-4455-4405-918D-E7A7EF0082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38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6F93B-31FB-4EA6-9F74-81CFF31E8C7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89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43A3F-7CF5-4D0D-85CD-9943E833DF9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9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0F892-A26D-46C7-A36D-A8805A0821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8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68B726-E6C7-420E-8B8A-205B5D87C092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79BC8C5-EA0D-474D-ADCE-753501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47" y="898395"/>
            <a:ext cx="7887105" cy="50612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122" y="5661248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Har valgt ordinær søker til skole.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E9B7A8B-3F5E-486C-BEC6-E650B13AE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50" y="476672"/>
            <a:ext cx="6788499" cy="50231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709" y="6237312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Søker om fortrinnsrett til skole – søknadskatogori må velges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187BC89-2617-482E-BE88-24667D96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25" y="758688"/>
            <a:ext cx="6782149" cy="53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7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77272"/>
            <a:ext cx="9212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Søker om individuell/minoritetsspråklig behandling til skole – søknadskategori må velges</a:t>
            </a:r>
          </a:p>
          <a:p>
            <a:pPr algn="ctr"/>
            <a:r>
              <a:rPr lang="nb-NO" dirty="0"/>
              <a:t>Valg av søknadskategori vil påvirke søknadsfristen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29DACD8-B168-4432-9B05-B73D9839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39" y="476672"/>
            <a:ext cx="6788499" cy="52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8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299" y="5733256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Søker om opplæring i bedrift - lærling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B3069CF-6BE0-408F-AFBB-C0ADB23E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24" y="468835"/>
            <a:ext cx="6807550" cy="52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4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8693" y="6135214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Søker om opplæring i bedrift - lærekandidat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1DDE150-285D-40FF-AF71-4138D6BAE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25" y="692696"/>
            <a:ext cx="6807550" cy="501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8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7383" y="5052103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Søker har her bare valgt opplæring i skole.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EB179CF-163B-4E1D-96C8-35FB50E5C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400" y="980728"/>
            <a:ext cx="6801200" cy="38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0525" y="5052103"/>
            <a:ext cx="491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Valg av utdanningsprogram/programområde.</a:t>
            </a:r>
          </a:p>
          <a:p>
            <a:pPr algn="ctr"/>
            <a:r>
              <a:rPr lang="nb-NO" dirty="0"/>
              <a:t>Vær OBS på </a:t>
            </a:r>
            <a:r>
              <a:rPr lang="nb-NO" dirty="0" err="1"/>
              <a:t>rullestolpen</a:t>
            </a:r>
            <a:r>
              <a:rPr lang="nb-NO" dirty="0"/>
              <a:t> i høyre kant.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75CF506-92D2-4FBE-BA81-119412A7F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2" y="980728"/>
            <a:ext cx="8116616" cy="38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4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826" y="5055498"/>
            <a:ext cx="766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Prioritering av skoler som tilbyr programområdet – flere skoler kan velges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7E61510-C65D-49FB-AD83-D3657DF34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25" y="653989"/>
            <a:ext cx="7963074" cy="43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9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975" y="5445224"/>
            <a:ext cx="686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Oversikt over registrerte ønsker – prioritering kan også gjøre her.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7370545-B634-4443-9C20-AA92B1383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93" y="424336"/>
            <a:ext cx="659781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88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615" y="5949280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Innholdet her vil variere fra fylke til fylke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ADCBF11-2650-4EF7-9919-A5508F47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49" y="554804"/>
            <a:ext cx="6839301" cy="52326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2446243-E834-47BA-BE07-BECB71398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75" y="860293"/>
            <a:ext cx="6794849" cy="51374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9532" y="5933635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Gjelder for minoritetsspråklige søkere.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1C7DA03-B454-422D-9D67-247388CB3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91" y="764704"/>
            <a:ext cx="6820251" cy="50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3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933" y="5904720"/>
            <a:ext cx="648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Denne siden vises hvis / når fylket har åpnet for forhåndssvar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78C215E-D252-4979-BBBD-B0620537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50" y="965073"/>
            <a:ext cx="6813900" cy="49278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245" y="6155194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Husk å logge ut – symbolet øverst til høyre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D63D474-37A2-425F-AA99-ABF827B58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99" y="548680"/>
            <a:ext cx="6852002" cy="53469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44824"/>
            <a:ext cx="597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Spesielle skjermbilder</a:t>
            </a:r>
          </a:p>
        </p:txBody>
      </p:sp>
    </p:spTree>
    <p:extLst>
      <p:ext uri="{BB962C8B-B14F-4D97-AF65-F5344CB8AC3E}">
        <p14:creationId xmlns:p14="http://schemas.microsoft.com/office/powerpoint/2010/main" val="3070757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387" y="5445224"/>
            <a:ext cx="597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Hvis søker har valgt opplæring i bedrift gis det mulighet for å laste opp vedlegg. Disse vil være tilgjengelige for de bedrifter søkeren blir formidlet til.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2EC67E8-4D5B-48AC-8812-9217A44B6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22" y="404664"/>
            <a:ext cx="7880755" cy="49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06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028" y="5013176"/>
            <a:ext cx="597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Følgende varsel gis hvis søker velger et programområde vedkommende har fra tidligere.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41BC0D8-ED86-4C33-A840-B4B09CEA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98" y="1124744"/>
            <a:ext cx="6852002" cy="33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2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982" y="5373216"/>
            <a:ext cx="422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Følgende varsel gis hvis søker ikke har opprettet ønsker i sitt hjemfylke.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t="12656"/>
          <a:stretch/>
        </p:blipFill>
        <p:spPr>
          <a:xfrm>
            <a:off x="692467" y="1628800"/>
            <a:ext cx="7721781" cy="34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19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387" y="5445224"/>
            <a:ext cx="597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Følgende varsel gis hvis søker velger et programområde på lavere nivå enn vedkommende går i dag.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A0D93A2-CE27-44E5-8361-886C7C07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99" y="1758864"/>
            <a:ext cx="6826601" cy="33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1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73D14E1-C401-4656-97D1-CDB40149D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55" y="707885"/>
            <a:ext cx="5613689" cy="54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4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75FF97F-6311-4763-A5B8-AB83449B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506" y="771388"/>
            <a:ext cx="5600988" cy="53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0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08175" y="6204744"/>
            <a:ext cx="5688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/>
              <a:t>Søker logger på med pinkode fra mobil eller kodekort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AD64F4B-C972-4CC3-98CF-6EA2AB64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031" y="844417"/>
            <a:ext cx="5581937" cy="51691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5063E3B-99E6-40AD-BE73-F5EADEC49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67" y="771388"/>
            <a:ext cx="6153466" cy="53152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306" y="4874604"/>
            <a:ext cx="513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dette bildet vises all tidligere skolegang. Bruk nedtrekksmenyen for å endre til tidligere skoleår.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FDBC034-1727-40E0-91F6-86C379D6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37" y="692696"/>
            <a:ext cx="7296525" cy="39689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598" y="5445224"/>
            <a:ext cx="616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Velg hvilket fylke en ønsker å søke til – et fylke av gangen.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83D0A53-43E2-4425-8E67-C603D44D7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99" y="1045269"/>
            <a:ext cx="6826601" cy="40959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30" y="5445224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Oppgi her hvilken type søker man er – begge typer kan velges.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9690227-C3C9-4BBC-95B7-3D351D428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81" y="692696"/>
            <a:ext cx="6801200" cy="45023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D6F05D697C23459F32CC7ACDD25152" ma:contentTypeVersion="6" ma:contentTypeDescription="Opprett et nytt dokument." ma:contentTypeScope="" ma:versionID="d85405f5a1e99bad90b4bf90d5441394">
  <xsd:schema xmlns:xsd="http://www.w3.org/2001/XMLSchema" xmlns:xs="http://www.w3.org/2001/XMLSchema" xmlns:p="http://schemas.microsoft.com/office/2006/metadata/properties" xmlns:ns2="e3d12d69-5652-45e6-93bb-583b11686f71" xmlns:ns3="e82f0b09-e13b-466a-89e0-b51ced81c554" targetNamespace="http://schemas.microsoft.com/office/2006/metadata/properties" ma:root="true" ma:fieldsID="cf35e94877242924b1241245c5f736e9" ns2:_="" ns3:_="">
    <xsd:import namespace="e3d12d69-5652-45e6-93bb-583b11686f71"/>
    <xsd:import namespace="e82f0b09-e13b-466a-89e0-b51ced81c5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2d69-5652-45e6-93bb-583b11686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f0b09-e13b-466a-89e0-b51ced81c5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26979-18E5-4931-9D38-778CD1B5A4E3}">
  <ds:schemaRefs>
    <ds:schemaRef ds:uri="http://schemas.openxmlformats.org/package/2006/metadata/core-properties"/>
    <ds:schemaRef ds:uri="http://purl.org/dc/elements/1.1/"/>
    <ds:schemaRef ds:uri="e82f0b09-e13b-466a-89e0-b51ced81c554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3d12d69-5652-45e6-93bb-583b11686f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3B3193-95B0-4F7B-899E-E4BC77767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CC3951-6584-4C79-8AF8-83D490F46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d12d69-5652-45e6-93bb-583b11686f71"/>
    <ds:schemaRef ds:uri="e82f0b09-e13b-466a-89e0-b51ced81c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252</Words>
  <Application>Microsoft Office PowerPoint</Application>
  <PresentationFormat>Skjermfremvisning (4:3)</PresentationFormat>
  <Paragraphs>24</Paragraphs>
  <Slides>27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29" baseType="lpstr">
      <vt:lpstr>Arial</vt:lpstr>
      <vt:lpstr>Standard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IST Norge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Ola Schøyen</dc:creator>
  <cp:lastModifiedBy>Ola Schøyen</cp:lastModifiedBy>
  <cp:revision>109</cp:revision>
  <dcterms:created xsi:type="dcterms:W3CDTF">2009-09-25T11:35:42Z</dcterms:created>
  <dcterms:modified xsi:type="dcterms:W3CDTF">2018-11-26T19:59:39Z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0x010100E2D6F05D697C23459F32CC7ACDD25152</vt:lpwstr>
  </property>
</Properties>
</file>