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7" r:id="rId7"/>
    <p:sldId id="279" r:id="rId8"/>
    <p:sldId id="273" r:id="rId9"/>
    <p:sldId id="258" r:id="rId10"/>
    <p:sldId id="276" r:id="rId11"/>
    <p:sldId id="275" r:id="rId12"/>
    <p:sldId id="259" r:id="rId13"/>
    <p:sldId id="260" r:id="rId14"/>
    <p:sldId id="282" r:id="rId15"/>
    <p:sldId id="283" r:id="rId16"/>
    <p:sldId id="284" r:id="rId17"/>
    <p:sldId id="285" r:id="rId18"/>
    <p:sldId id="262" r:id="rId19"/>
    <p:sldId id="286" r:id="rId20"/>
    <p:sldId id="287" r:id="rId21"/>
    <p:sldId id="288" r:id="rId22"/>
    <p:sldId id="263" r:id="rId23"/>
    <p:sldId id="289" r:id="rId24"/>
    <p:sldId id="271" r:id="rId25"/>
    <p:sldId id="269" r:id="rId26"/>
    <p:sldId id="290" r:id="rId27"/>
    <p:sldId id="293" r:id="rId28"/>
    <p:sldId id="294" r:id="rId29"/>
    <p:sldId id="291" r:id="rId30"/>
    <p:sldId id="292" r:id="rId31"/>
  </p:sldIdLst>
  <p:sldSz cx="9144000" cy="6858000" type="screen4x3"/>
  <p:notesSz cx="6669088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ED4DE9-8DB6-0740-5551-4CB111959777}" v="16" dt="2019-11-05T14:27:45.846"/>
    <p1510:client id="{63F7F46B-82C5-4B2B-7635-522A7C81C251}" v="178" dt="2019-11-06T14:43:13.843"/>
    <p1510:client id="{A3C9415A-9E2F-F9E5-3B11-1EA1FD5EDD3C}" v="41" dt="2019-11-07T11:03:14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a Schøyen" userId="S::ola.schoyen@ist.com::a1b569f0-c269-456f-9480-7a9e258391e1" providerId="AD" clId="Web-{0BED4DE9-8DB6-0740-5551-4CB111959777}"/>
    <pc:docChg chg="modSld">
      <pc:chgData name="Ola Schøyen" userId="S::ola.schoyen@ist.com::a1b569f0-c269-456f-9480-7a9e258391e1" providerId="AD" clId="Web-{0BED4DE9-8DB6-0740-5551-4CB111959777}" dt="2019-11-05T14:27:45.846" v="15" actId="1076"/>
      <pc:docMkLst>
        <pc:docMk/>
      </pc:docMkLst>
      <pc:sldChg chg="addSp delSp modSp">
        <pc:chgData name="Ola Schøyen" userId="S::ola.schoyen@ist.com::a1b569f0-c269-456f-9480-7a9e258391e1" providerId="AD" clId="Web-{0BED4DE9-8DB6-0740-5551-4CB111959777}" dt="2019-11-05T14:18:15.956" v="3" actId="14100"/>
        <pc:sldMkLst>
          <pc:docMk/>
          <pc:sldMk cId="0" sldId="256"/>
        </pc:sldMkLst>
        <pc:picChg chg="del">
          <ac:chgData name="Ola Schøyen" userId="S::ola.schoyen@ist.com::a1b569f0-c269-456f-9480-7a9e258391e1" providerId="AD" clId="Web-{0BED4DE9-8DB6-0740-5551-4CB111959777}" dt="2019-11-05T14:18:02.066" v="0"/>
          <ac:picMkLst>
            <pc:docMk/>
            <pc:sldMk cId="0" sldId="256"/>
            <ac:picMk id="2" creationId="{F79BC8C5-EA0D-474D-ADCE-753501874884}"/>
          </ac:picMkLst>
        </pc:picChg>
        <pc:picChg chg="add mod">
          <ac:chgData name="Ola Schøyen" userId="S::ola.schoyen@ist.com::a1b569f0-c269-456f-9480-7a9e258391e1" providerId="AD" clId="Web-{0BED4DE9-8DB6-0740-5551-4CB111959777}" dt="2019-11-05T14:18:15.956" v="3" actId="14100"/>
          <ac:picMkLst>
            <pc:docMk/>
            <pc:sldMk cId="0" sldId="256"/>
            <ac:picMk id="3" creationId="{17457D1E-0E41-477A-8447-CEE61055D0D2}"/>
          </ac:picMkLst>
        </pc:picChg>
      </pc:sldChg>
      <pc:sldChg chg="addSp delSp modSp">
        <pc:chgData name="Ola Schøyen" userId="S::ola.schoyen@ist.com::a1b569f0-c269-456f-9480-7a9e258391e1" providerId="AD" clId="Web-{0BED4DE9-8DB6-0740-5551-4CB111959777}" dt="2019-11-05T14:27:45.846" v="15" actId="1076"/>
        <pc:sldMkLst>
          <pc:docMk/>
          <pc:sldMk cId="0" sldId="259"/>
        </pc:sldMkLst>
        <pc:picChg chg="del">
          <ac:chgData name="Ola Schøyen" userId="S::ola.schoyen@ist.com::a1b569f0-c269-456f-9480-7a9e258391e1" providerId="AD" clId="Web-{0BED4DE9-8DB6-0740-5551-4CB111959777}" dt="2019-11-05T14:27:31.002" v="10"/>
          <ac:picMkLst>
            <pc:docMk/>
            <pc:sldMk cId="0" sldId="259"/>
            <ac:picMk id="3" creationId="{79690227-C3C9-4BBC-95B7-3D351D428B6D}"/>
          </ac:picMkLst>
        </pc:picChg>
        <pc:picChg chg="add mod">
          <ac:chgData name="Ola Schøyen" userId="S::ola.schoyen@ist.com::a1b569f0-c269-456f-9480-7a9e258391e1" providerId="AD" clId="Web-{0BED4DE9-8DB6-0740-5551-4CB111959777}" dt="2019-11-05T14:27:45.846" v="15" actId="1076"/>
          <ac:picMkLst>
            <pc:docMk/>
            <pc:sldMk cId="0" sldId="259"/>
            <ac:picMk id="4" creationId="{10C940C3-FF6A-4D28-9578-87AB28001759}"/>
          </ac:picMkLst>
        </pc:picChg>
      </pc:sldChg>
      <pc:sldChg chg="addSp delSp modSp">
        <pc:chgData name="Ola Schøyen" userId="S::ola.schoyen@ist.com::a1b569f0-c269-456f-9480-7a9e258391e1" providerId="AD" clId="Web-{0BED4DE9-8DB6-0740-5551-4CB111959777}" dt="2019-11-05T14:26:37.080" v="9" actId="1076"/>
        <pc:sldMkLst>
          <pc:docMk/>
          <pc:sldMk cId="0" sldId="275"/>
        </pc:sldMkLst>
        <pc:picChg chg="del">
          <ac:chgData name="Ola Schøyen" userId="S::ola.schoyen@ist.com::a1b569f0-c269-456f-9480-7a9e258391e1" providerId="AD" clId="Web-{0BED4DE9-8DB6-0740-5551-4CB111959777}" dt="2019-11-05T14:26:23.190" v="4"/>
          <ac:picMkLst>
            <pc:docMk/>
            <pc:sldMk cId="0" sldId="275"/>
            <ac:picMk id="3" creationId="{C83D0A53-43E2-4425-8E67-C603D44D7DD2}"/>
          </ac:picMkLst>
        </pc:picChg>
        <pc:picChg chg="add mod">
          <ac:chgData name="Ola Schøyen" userId="S::ola.schoyen@ist.com::a1b569f0-c269-456f-9480-7a9e258391e1" providerId="AD" clId="Web-{0BED4DE9-8DB6-0740-5551-4CB111959777}" dt="2019-11-05T14:26:37.080" v="9" actId="1076"/>
          <ac:picMkLst>
            <pc:docMk/>
            <pc:sldMk cId="0" sldId="275"/>
            <ac:picMk id="4" creationId="{C232FE08-7AB2-4542-9DC8-144D22D2C402}"/>
          </ac:picMkLst>
        </pc:picChg>
      </pc:sldChg>
    </pc:docChg>
  </pc:docChgLst>
  <pc:docChgLst>
    <pc:chgData name="Ola Schøyen" userId="S::ola.schoyen@ist.com::a1b569f0-c269-456f-9480-7a9e258391e1" providerId="AD" clId="Web-{63F7F46B-82C5-4B2B-7635-522A7C81C251}"/>
    <pc:docChg chg="modSld">
      <pc:chgData name="Ola Schøyen" userId="S::ola.schoyen@ist.com::a1b569f0-c269-456f-9480-7a9e258391e1" providerId="AD" clId="Web-{63F7F46B-82C5-4B2B-7635-522A7C81C251}" dt="2019-11-06T14:43:13.843" v="177" actId="1076"/>
      <pc:docMkLst>
        <pc:docMk/>
      </pc:docMkLst>
      <pc:sldChg chg="addSp delSp modSp">
        <pc:chgData name="Ola Schøyen" userId="S::ola.schoyen@ist.com::a1b569f0-c269-456f-9480-7a9e258391e1" providerId="AD" clId="Web-{63F7F46B-82C5-4B2B-7635-522A7C81C251}" dt="2019-11-06T08:10:29.066" v="8" actId="1076"/>
        <pc:sldMkLst>
          <pc:docMk/>
          <pc:sldMk cId="0" sldId="258"/>
        </pc:sldMkLst>
        <pc:picChg chg="add mod">
          <ac:chgData name="Ola Schøyen" userId="S::ola.schoyen@ist.com::a1b569f0-c269-456f-9480-7a9e258391e1" providerId="AD" clId="Web-{63F7F46B-82C5-4B2B-7635-522A7C81C251}" dt="2019-11-06T08:10:29.066" v="8" actId="1076"/>
          <ac:picMkLst>
            <pc:docMk/>
            <pc:sldMk cId="0" sldId="258"/>
            <ac:picMk id="2" creationId="{2DD9C2F2-7221-4A76-A85B-9535EAE265DA}"/>
          </ac:picMkLst>
        </pc:picChg>
        <pc:picChg chg="del">
          <ac:chgData name="Ola Schøyen" userId="S::ola.schoyen@ist.com::a1b569f0-c269-456f-9480-7a9e258391e1" providerId="AD" clId="Web-{63F7F46B-82C5-4B2B-7635-522A7C81C251}" dt="2019-11-06T08:10:05.955" v="0"/>
          <ac:picMkLst>
            <pc:docMk/>
            <pc:sldMk cId="0" sldId="258"/>
            <ac:picMk id="5" creationId="{A5063E3B-99E6-40AD-BE73-F5EADEC49B67}"/>
          </ac:picMkLst>
        </pc:picChg>
      </pc:sldChg>
      <pc:sldChg chg="modSp">
        <pc:chgData name="Ola Schøyen" userId="S::ola.schoyen@ist.com::a1b569f0-c269-456f-9480-7a9e258391e1" providerId="AD" clId="Web-{63F7F46B-82C5-4B2B-7635-522A7C81C251}" dt="2019-11-06T08:33:56.166" v="67" actId="1076"/>
        <pc:sldMkLst>
          <pc:docMk/>
          <pc:sldMk cId="0" sldId="259"/>
        </pc:sldMkLst>
        <pc:picChg chg="mod">
          <ac:chgData name="Ola Schøyen" userId="S::ola.schoyen@ist.com::a1b569f0-c269-456f-9480-7a9e258391e1" providerId="AD" clId="Web-{63F7F46B-82C5-4B2B-7635-522A7C81C251}" dt="2019-11-06T08:33:56.166" v="67" actId="1076"/>
          <ac:picMkLst>
            <pc:docMk/>
            <pc:sldMk cId="0" sldId="259"/>
            <ac:picMk id="4" creationId="{10C940C3-FF6A-4D28-9578-87AB28001759}"/>
          </ac:picMkLst>
        </pc:picChg>
      </pc:sldChg>
      <pc:sldChg chg="addSp delSp modSp">
        <pc:chgData name="Ola Schøyen" userId="S::ola.schoyen@ist.com::a1b569f0-c269-456f-9480-7a9e258391e1" providerId="AD" clId="Web-{63F7F46B-82C5-4B2B-7635-522A7C81C251}" dt="2019-11-06T08:23:45.319" v="22" actId="1076"/>
        <pc:sldMkLst>
          <pc:docMk/>
          <pc:sldMk cId="0" sldId="260"/>
        </pc:sldMkLst>
        <pc:picChg chg="add mod">
          <ac:chgData name="Ola Schøyen" userId="S::ola.schoyen@ist.com::a1b569f0-c269-456f-9480-7a9e258391e1" providerId="AD" clId="Web-{63F7F46B-82C5-4B2B-7635-522A7C81C251}" dt="2019-11-06T08:23:45.319" v="22" actId="1076"/>
          <ac:picMkLst>
            <pc:docMk/>
            <pc:sldMk cId="0" sldId="260"/>
            <ac:picMk id="3" creationId="{49AA7D41-BA7B-4811-88E7-5C331B548E86}"/>
          </ac:picMkLst>
        </pc:picChg>
        <pc:picChg chg="del">
          <ac:chgData name="Ola Schøyen" userId="S::ola.schoyen@ist.com::a1b569f0-c269-456f-9480-7a9e258391e1" providerId="AD" clId="Web-{63F7F46B-82C5-4B2B-7635-522A7C81C251}" dt="2019-11-06T08:23:30.694" v="17"/>
          <ac:picMkLst>
            <pc:docMk/>
            <pc:sldMk cId="0" sldId="260"/>
            <ac:picMk id="4" creationId="{5E9B7A8B-3F5E-486C-BEC6-E650B13AEE36}"/>
          </ac:picMkLst>
        </pc:picChg>
      </pc:sldChg>
      <pc:sldChg chg="addSp delSp modSp">
        <pc:chgData name="Ola Schøyen" userId="S::ola.schoyen@ist.com::a1b569f0-c269-456f-9480-7a9e258391e1" providerId="AD" clId="Web-{63F7F46B-82C5-4B2B-7635-522A7C81C251}" dt="2019-11-06T08:32:17.322" v="62" actId="1076"/>
        <pc:sldMkLst>
          <pc:docMk/>
          <pc:sldMk cId="0" sldId="262"/>
        </pc:sldMkLst>
        <pc:picChg chg="del">
          <ac:chgData name="Ola Schøyen" userId="S::ola.schoyen@ist.com::a1b569f0-c269-456f-9480-7a9e258391e1" providerId="AD" clId="Web-{63F7F46B-82C5-4B2B-7635-522A7C81C251}" dt="2019-11-06T08:32:07.369" v="57"/>
          <ac:picMkLst>
            <pc:docMk/>
            <pc:sldMk cId="0" sldId="262"/>
            <ac:picMk id="3" creationId="{6EB179CF-163B-4E1D-96C8-35FB50E5CD20}"/>
          </ac:picMkLst>
        </pc:picChg>
        <pc:picChg chg="add mod">
          <ac:chgData name="Ola Schøyen" userId="S::ola.schoyen@ist.com::a1b569f0-c269-456f-9480-7a9e258391e1" providerId="AD" clId="Web-{63F7F46B-82C5-4B2B-7635-522A7C81C251}" dt="2019-11-06T08:32:17.322" v="62" actId="1076"/>
          <ac:picMkLst>
            <pc:docMk/>
            <pc:sldMk cId="0" sldId="262"/>
            <ac:picMk id="4" creationId="{8F6D9D18-E4C7-48ED-9A3B-2ABABC625633}"/>
          </ac:picMkLst>
        </pc:picChg>
      </pc:sldChg>
      <pc:sldChg chg="addSp delSp modSp">
        <pc:chgData name="Ola Schøyen" userId="S::ola.schoyen@ist.com::a1b569f0-c269-456f-9480-7a9e258391e1" providerId="AD" clId="Web-{63F7F46B-82C5-4B2B-7635-522A7C81C251}" dt="2019-11-06T14:11:27.449" v="153" actId="20577"/>
        <pc:sldMkLst>
          <pc:docMk/>
          <pc:sldMk cId="0" sldId="263"/>
        </pc:sldMkLst>
        <pc:spChg chg="mod">
          <ac:chgData name="Ola Schøyen" userId="S::ola.schoyen@ist.com::a1b569f0-c269-456f-9480-7a9e258391e1" providerId="AD" clId="Web-{63F7F46B-82C5-4B2B-7635-522A7C81C251}" dt="2019-11-06T14:11:27.449" v="153" actId="20577"/>
          <ac:spMkLst>
            <pc:docMk/>
            <pc:sldMk cId="0" sldId="263"/>
            <ac:spMk id="2" creationId="{00000000-0000-0000-0000-000000000000}"/>
          </ac:spMkLst>
        </pc:spChg>
        <pc:picChg chg="del">
          <ac:chgData name="Ola Schøyen" userId="S::ola.schoyen@ist.com::a1b569f0-c269-456f-9480-7a9e258391e1" providerId="AD" clId="Web-{63F7F46B-82C5-4B2B-7635-522A7C81C251}" dt="2019-11-06T14:09:37.964" v="92"/>
          <ac:picMkLst>
            <pc:docMk/>
            <pc:sldMk cId="0" sldId="263"/>
            <ac:picMk id="3" creationId="{CADCBF11-2650-4EF7-9919-A5508F4734F5}"/>
          </ac:picMkLst>
        </pc:picChg>
        <pc:picChg chg="add mod">
          <ac:chgData name="Ola Schøyen" userId="S::ola.schoyen@ist.com::a1b569f0-c269-456f-9480-7a9e258391e1" providerId="AD" clId="Web-{63F7F46B-82C5-4B2B-7635-522A7C81C251}" dt="2019-11-06T14:09:56.292" v="100" actId="1076"/>
          <ac:picMkLst>
            <pc:docMk/>
            <pc:sldMk cId="0" sldId="263"/>
            <ac:picMk id="4" creationId="{B37DC915-6FDB-400F-804A-552A8B26996B}"/>
          </ac:picMkLst>
        </pc:picChg>
      </pc:sldChg>
      <pc:sldChg chg="addSp delSp modSp">
        <pc:chgData name="Ola Schøyen" userId="S::ola.schoyen@ist.com::a1b569f0-c269-456f-9480-7a9e258391e1" providerId="AD" clId="Web-{63F7F46B-82C5-4B2B-7635-522A7C81C251}" dt="2019-11-06T14:43:13.843" v="177" actId="1076"/>
        <pc:sldMkLst>
          <pc:docMk/>
          <pc:sldMk cId="0" sldId="269"/>
        </pc:sldMkLst>
        <pc:picChg chg="add mod">
          <ac:chgData name="Ola Schøyen" userId="S::ola.schoyen@ist.com::a1b569f0-c269-456f-9480-7a9e258391e1" providerId="AD" clId="Web-{63F7F46B-82C5-4B2B-7635-522A7C81C251}" dt="2019-11-06T14:43:13.843" v="177" actId="1076"/>
          <ac:picMkLst>
            <pc:docMk/>
            <pc:sldMk cId="0" sldId="269"/>
            <ac:picMk id="3" creationId="{703BCF7C-5972-40AB-93E9-BFDB97C6DB76}"/>
          </ac:picMkLst>
        </pc:picChg>
        <pc:picChg chg="del">
          <ac:chgData name="Ola Schøyen" userId="S::ola.schoyen@ist.com::a1b569f0-c269-456f-9480-7a9e258391e1" providerId="AD" clId="Web-{63F7F46B-82C5-4B2B-7635-522A7C81C251}" dt="2019-11-06T14:43:05.281" v="173"/>
          <ac:picMkLst>
            <pc:docMk/>
            <pc:sldMk cId="0" sldId="269"/>
            <ac:picMk id="4" creationId="{3D63D474-37A2-425F-AA99-ABF827B58972}"/>
          </ac:picMkLst>
        </pc:picChg>
      </pc:sldChg>
      <pc:sldChg chg="addSp delSp modSp">
        <pc:chgData name="Ola Schøyen" userId="S::ola.schoyen@ist.com::a1b569f0-c269-456f-9480-7a9e258391e1" providerId="AD" clId="Web-{63F7F46B-82C5-4B2B-7635-522A7C81C251}" dt="2019-11-06T14:22:15.419" v="166" actId="1076"/>
        <pc:sldMkLst>
          <pc:docMk/>
          <pc:sldMk cId="0" sldId="271"/>
        </pc:sldMkLst>
        <pc:picChg chg="del">
          <ac:chgData name="Ola Schøyen" userId="S::ola.schoyen@ist.com::a1b569f0-c269-456f-9480-7a9e258391e1" providerId="AD" clId="Web-{63F7F46B-82C5-4B2B-7635-522A7C81C251}" dt="2019-11-06T14:22:06.231" v="162"/>
          <ac:picMkLst>
            <pc:docMk/>
            <pc:sldMk cId="0" sldId="271"/>
            <ac:picMk id="2" creationId="{178C215E-D252-4979-BBBD-B06205371D4C}"/>
          </ac:picMkLst>
        </pc:picChg>
        <pc:picChg chg="add mod">
          <ac:chgData name="Ola Schøyen" userId="S::ola.schoyen@ist.com::a1b569f0-c269-456f-9480-7a9e258391e1" providerId="AD" clId="Web-{63F7F46B-82C5-4B2B-7635-522A7C81C251}" dt="2019-11-06T14:22:15.419" v="166" actId="1076"/>
          <ac:picMkLst>
            <pc:docMk/>
            <pc:sldMk cId="0" sldId="271"/>
            <ac:picMk id="4" creationId="{3E62C022-E3A2-4DBE-9C9F-1BDD6274B245}"/>
          </ac:picMkLst>
        </pc:picChg>
      </pc:sldChg>
      <pc:sldChg chg="modSp">
        <pc:chgData name="Ola Schøyen" userId="S::ola.schoyen@ist.com::a1b569f0-c269-456f-9480-7a9e258391e1" providerId="AD" clId="Web-{63F7F46B-82C5-4B2B-7635-522A7C81C251}" dt="2019-11-06T08:33:49.807" v="64" actId="1076"/>
        <pc:sldMkLst>
          <pc:docMk/>
          <pc:sldMk cId="0" sldId="275"/>
        </pc:sldMkLst>
        <pc:picChg chg="mod">
          <ac:chgData name="Ola Schøyen" userId="S::ola.schoyen@ist.com::a1b569f0-c269-456f-9480-7a9e258391e1" providerId="AD" clId="Web-{63F7F46B-82C5-4B2B-7635-522A7C81C251}" dt="2019-11-06T08:33:49.807" v="64" actId="1076"/>
          <ac:picMkLst>
            <pc:docMk/>
            <pc:sldMk cId="0" sldId="275"/>
            <ac:picMk id="4" creationId="{C232FE08-7AB2-4542-9DC8-144D22D2C402}"/>
          </ac:picMkLst>
        </pc:picChg>
      </pc:sldChg>
      <pc:sldChg chg="addSp delSp modSp">
        <pc:chgData name="Ola Schøyen" userId="S::ola.schoyen@ist.com::a1b569f0-c269-456f-9480-7a9e258391e1" providerId="AD" clId="Web-{63F7F46B-82C5-4B2B-7635-522A7C81C251}" dt="2019-11-06T08:20:28.240" v="16" actId="1076"/>
        <pc:sldMkLst>
          <pc:docMk/>
          <pc:sldMk cId="0" sldId="276"/>
        </pc:sldMkLst>
        <pc:picChg chg="del">
          <ac:chgData name="Ola Schøyen" userId="S::ola.schoyen@ist.com::a1b569f0-c269-456f-9480-7a9e258391e1" providerId="AD" clId="Web-{63F7F46B-82C5-4B2B-7635-522A7C81C251}" dt="2019-11-06T08:20:09.943" v="9"/>
          <ac:picMkLst>
            <pc:docMk/>
            <pc:sldMk cId="0" sldId="276"/>
            <ac:picMk id="3" creationId="{8FDBC034-1727-40E0-91F6-86C379D60640}"/>
          </ac:picMkLst>
        </pc:picChg>
        <pc:picChg chg="add del mod">
          <ac:chgData name="Ola Schøyen" userId="S::ola.schoyen@ist.com::a1b569f0-c269-456f-9480-7a9e258391e1" providerId="AD" clId="Web-{63F7F46B-82C5-4B2B-7635-522A7C81C251}" dt="2019-11-06T08:20:12.943" v="11"/>
          <ac:picMkLst>
            <pc:docMk/>
            <pc:sldMk cId="0" sldId="276"/>
            <ac:picMk id="4" creationId="{03125239-033F-4F91-9D96-6BE05F819CF1}"/>
          </ac:picMkLst>
        </pc:picChg>
        <pc:picChg chg="add mod">
          <ac:chgData name="Ola Schøyen" userId="S::ola.schoyen@ist.com::a1b569f0-c269-456f-9480-7a9e258391e1" providerId="AD" clId="Web-{63F7F46B-82C5-4B2B-7635-522A7C81C251}" dt="2019-11-06T08:20:28.240" v="16" actId="1076"/>
          <ac:picMkLst>
            <pc:docMk/>
            <pc:sldMk cId="0" sldId="276"/>
            <ac:picMk id="6" creationId="{8F1444B0-0DC0-4E65-8238-825F7C85503D}"/>
          </ac:picMkLst>
        </pc:picChg>
      </pc:sldChg>
      <pc:sldChg chg="addSp delSp modSp">
        <pc:chgData name="Ola Schøyen" userId="S::ola.schoyen@ist.com::a1b569f0-c269-456f-9480-7a9e258391e1" providerId="AD" clId="Web-{63F7F46B-82C5-4B2B-7635-522A7C81C251}" dt="2019-11-06T08:34:03.119" v="69" actId="1076"/>
        <pc:sldMkLst>
          <pc:docMk/>
          <pc:sldMk cId="1054278017" sldId="282"/>
        </pc:sldMkLst>
        <pc:picChg chg="del">
          <ac:chgData name="Ola Schøyen" userId="S::ola.schoyen@ist.com::a1b569f0-c269-456f-9480-7a9e258391e1" providerId="AD" clId="Web-{63F7F46B-82C5-4B2B-7635-522A7C81C251}" dt="2019-11-06T08:26:15.492" v="23"/>
          <ac:picMkLst>
            <pc:docMk/>
            <pc:sldMk cId="1054278017" sldId="282"/>
            <ac:picMk id="3" creationId="{0187BC89-2617-482E-BE88-24667D965898}"/>
          </ac:picMkLst>
        </pc:picChg>
        <pc:picChg chg="add mod">
          <ac:chgData name="Ola Schøyen" userId="S::ola.schoyen@ist.com::a1b569f0-c269-456f-9480-7a9e258391e1" providerId="AD" clId="Web-{63F7F46B-82C5-4B2B-7635-522A7C81C251}" dt="2019-11-06T08:34:03.119" v="69" actId="1076"/>
          <ac:picMkLst>
            <pc:docMk/>
            <pc:sldMk cId="1054278017" sldId="282"/>
            <ac:picMk id="4" creationId="{750FD061-258A-4071-9D56-C7FE70CCE4C2}"/>
          </ac:picMkLst>
        </pc:picChg>
      </pc:sldChg>
      <pc:sldChg chg="addSp delSp modSp">
        <pc:chgData name="Ola Schøyen" userId="S::ola.schoyen@ist.com::a1b569f0-c269-456f-9480-7a9e258391e1" providerId="AD" clId="Web-{63F7F46B-82C5-4B2B-7635-522A7C81C251}" dt="2019-11-06T08:34:08.729" v="71" actId="1076"/>
        <pc:sldMkLst>
          <pc:docMk/>
          <pc:sldMk cId="3401987627" sldId="283"/>
        </pc:sldMkLst>
        <pc:spChg chg="mod">
          <ac:chgData name="Ola Schøyen" userId="S::ola.schoyen@ist.com::a1b569f0-c269-456f-9480-7a9e258391e1" providerId="AD" clId="Web-{63F7F46B-82C5-4B2B-7635-522A7C81C251}" dt="2019-11-06T08:29:28.384" v="42" actId="20577"/>
          <ac:spMkLst>
            <pc:docMk/>
            <pc:sldMk cId="3401987627" sldId="283"/>
            <ac:spMk id="2" creationId="{00000000-0000-0000-0000-000000000000}"/>
          </ac:spMkLst>
        </pc:spChg>
        <pc:picChg chg="del">
          <ac:chgData name="Ola Schøyen" userId="S::ola.schoyen@ist.com::a1b569f0-c269-456f-9480-7a9e258391e1" providerId="AD" clId="Web-{63F7F46B-82C5-4B2B-7635-522A7C81C251}" dt="2019-11-06T08:28:24.290" v="29"/>
          <ac:picMkLst>
            <pc:docMk/>
            <pc:sldMk cId="3401987627" sldId="283"/>
            <ac:picMk id="3" creationId="{529DACD8-B168-4432-9B05-B73D9839135D}"/>
          </ac:picMkLst>
        </pc:picChg>
        <pc:picChg chg="add mod">
          <ac:chgData name="Ola Schøyen" userId="S::ola.schoyen@ist.com::a1b569f0-c269-456f-9480-7a9e258391e1" providerId="AD" clId="Web-{63F7F46B-82C5-4B2B-7635-522A7C81C251}" dt="2019-11-06T08:34:08.729" v="71" actId="1076"/>
          <ac:picMkLst>
            <pc:docMk/>
            <pc:sldMk cId="3401987627" sldId="283"/>
            <ac:picMk id="4" creationId="{40416BA0-D30D-42B9-9582-D19D0BA54615}"/>
          </ac:picMkLst>
        </pc:picChg>
      </pc:sldChg>
      <pc:sldChg chg="addSp delSp modSp">
        <pc:chgData name="Ola Schøyen" userId="S::ola.schoyen@ist.com::a1b569f0-c269-456f-9480-7a9e258391e1" providerId="AD" clId="Web-{63F7F46B-82C5-4B2B-7635-522A7C81C251}" dt="2019-11-06T08:30:26.306" v="49" actId="1076"/>
        <pc:sldMkLst>
          <pc:docMk/>
          <pc:sldMk cId="3465843128" sldId="284"/>
        </pc:sldMkLst>
        <pc:picChg chg="del">
          <ac:chgData name="Ola Schøyen" userId="S::ola.schoyen@ist.com::a1b569f0-c269-456f-9480-7a9e258391e1" providerId="AD" clId="Web-{63F7F46B-82C5-4B2B-7635-522A7C81C251}" dt="2019-11-06T08:30:15.634" v="44"/>
          <ac:picMkLst>
            <pc:docMk/>
            <pc:sldMk cId="3465843128" sldId="284"/>
            <ac:picMk id="3" creationId="{BB3069CF-6BE0-408F-AFBB-C0ADB23E4778}"/>
          </ac:picMkLst>
        </pc:picChg>
        <pc:picChg chg="add mod">
          <ac:chgData name="Ola Schøyen" userId="S::ola.schoyen@ist.com::a1b569f0-c269-456f-9480-7a9e258391e1" providerId="AD" clId="Web-{63F7F46B-82C5-4B2B-7635-522A7C81C251}" dt="2019-11-06T08:30:26.306" v="49" actId="1076"/>
          <ac:picMkLst>
            <pc:docMk/>
            <pc:sldMk cId="3465843128" sldId="284"/>
            <ac:picMk id="4" creationId="{F675CCF0-7610-4F63-9853-A6E9749A7D65}"/>
          </ac:picMkLst>
        </pc:picChg>
      </pc:sldChg>
      <pc:sldChg chg="addSp delSp modSp">
        <pc:chgData name="Ola Schøyen" userId="S::ola.schoyen@ist.com::a1b569f0-c269-456f-9480-7a9e258391e1" providerId="AD" clId="Web-{63F7F46B-82C5-4B2B-7635-522A7C81C251}" dt="2019-11-06T08:34:20.135" v="73" actId="1076"/>
        <pc:sldMkLst>
          <pc:docMk/>
          <pc:sldMk cId="175908862" sldId="285"/>
        </pc:sldMkLst>
        <pc:picChg chg="del">
          <ac:chgData name="Ola Schøyen" userId="S::ola.schoyen@ist.com::a1b569f0-c269-456f-9480-7a9e258391e1" providerId="AD" clId="Web-{63F7F46B-82C5-4B2B-7635-522A7C81C251}" dt="2019-11-06T08:31:05.634" v="50"/>
          <ac:picMkLst>
            <pc:docMk/>
            <pc:sldMk cId="175908862" sldId="285"/>
            <ac:picMk id="3" creationId="{E1DDE150-285D-40FF-AF71-4138D6BAE6BA}"/>
          </ac:picMkLst>
        </pc:picChg>
        <pc:picChg chg="add mod">
          <ac:chgData name="Ola Schøyen" userId="S::ola.schoyen@ist.com::a1b569f0-c269-456f-9480-7a9e258391e1" providerId="AD" clId="Web-{63F7F46B-82C5-4B2B-7635-522A7C81C251}" dt="2019-11-06T08:34:20.135" v="73" actId="1076"/>
          <ac:picMkLst>
            <pc:docMk/>
            <pc:sldMk cId="175908862" sldId="285"/>
            <ac:picMk id="4" creationId="{BA5B8D0B-E3DD-44F0-9225-595067C6B491}"/>
          </ac:picMkLst>
        </pc:picChg>
      </pc:sldChg>
      <pc:sldChg chg="addSp delSp modSp">
        <pc:chgData name="Ola Schøyen" userId="S::ola.schoyen@ist.com::a1b569f0-c269-456f-9480-7a9e258391e1" providerId="AD" clId="Web-{63F7F46B-82C5-4B2B-7635-522A7C81C251}" dt="2019-11-06T08:34:51.463" v="79" actId="1076"/>
        <pc:sldMkLst>
          <pc:docMk/>
          <pc:sldMk cId="4080947208" sldId="286"/>
        </pc:sldMkLst>
        <pc:picChg chg="del">
          <ac:chgData name="Ola Schøyen" userId="S::ola.schoyen@ist.com::a1b569f0-c269-456f-9480-7a9e258391e1" providerId="AD" clId="Web-{63F7F46B-82C5-4B2B-7635-522A7C81C251}" dt="2019-11-06T08:34:41.463" v="74"/>
          <ac:picMkLst>
            <pc:docMk/>
            <pc:sldMk cId="4080947208" sldId="286"/>
            <ac:picMk id="3" creationId="{875CF506-92D2-4FBE-BA81-119412A7FBC3}"/>
          </ac:picMkLst>
        </pc:picChg>
        <pc:picChg chg="add mod">
          <ac:chgData name="Ola Schøyen" userId="S::ola.schoyen@ist.com::a1b569f0-c269-456f-9480-7a9e258391e1" providerId="AD" clId="Web-{63F7F46B-82C5-4B2B-7635-522A7C81C251}" dt="2019-11-06T08:34:51.463" v="79" actId="1076"/>
          <ac:picMkLst>
            <pc:docMk/>
            <pc:sldMk cId="4080947208" sldId="286"/>
            <ac:picMk id="4" creationId="{2431F16F-0192-4992-AB4C-4FC9D76D3993}"/>
          </ac:picMkLst>
        </pc:picChg>
      </pc:sldChg>
      <pc:sldChg chg="addSp delSp modSp">
        <pc:chgData name="Ola Schøyen" userId="S::ola.schoyen@ist.com::a1b569f0-c269-456f-9480-7a9e258391e1" providerId="AD" clId="Web-{63F7F46B-82C5-4B2B-7635-522A7C81C251}" dt="2019-11-06T08:36:04.511" v="85" actId="1076"/>
        <pc:sldMkLst>
          <pc:docMk/>
          <pc:sldMk cId="2543795666" sldId="287"/>
        </pc:sldMkLst>
        <pc:picChg chg="del">
          <ac:chgData name="Ola Schøyen" userId="S::ola.schoyen@ist.com::a1b569f0-c269-456f-9480-7a9e258391e1" providerId="AD" clId="Web-{63F7F46B-82C5-4B2B-7635-522A7C81C251}" dt="2019-11-06T08:35:53.745" v="80"/>
          <ac:picMkLst>
            <pc:docMk/>
            <pc:sldMk cId="2543795666" sldId="287"/>
            <ac:picMk id="3" creationId="{C7E61510-C65D-49FB-AD83-D3657DF34179}"/>
          </ac:picMkLst>
        </pc:picChg>
        <pc:picChg chg="add mod">
          <ac:chgData name="Ola Schøyen" userId="S::ola.schoyen@ist.com::a1b569f0-c269-456f-9480-7a9e258391e1" providerId="AD" clId="Web-{63F7F46B-82C5-4B2B-7635-522A7C81C251}" dt="2019-11-06T08:36:04.511" v="85" actId="1076"/>
          <ac:picMkLst>
            <pc:docMk/>
            <pc:sldMk cId="2543795666" sldId="287"/>
            <ac:picMk id="4" creationId="{2EB6C08F-B28E-4239-BA8A-3B5081C7CF70}"/>
          </ac:picMkLst>
        </pc:picChg>
      </pc:sldChg>
      <pc:sldChg chg="addSp delSp modSp">
        <pc:chgData name="Ola Schøyen" userId="S::ola.schoyen@ist.com::a1b569f0-c269-456f-9480-7a9e258391e1" providerId="AD" clId="Web-{63F7F46B-82C5-4B2B-7635-522A7C81C251}" dt="2019-11-06T08:37:37.746" v="91" actId="1076"/>
        <pc:sldMkLst>
          <pc:docMk/>
          <pc:sldMk cId="3607888147" sldId="288"/>
        </pc:sldMkLst>
        <pc:picChg chg="add mod">
          <ac:chgData name="Ola Schøyen" userId="S::ola.schoyen@ist.com::a1b569f0-c269-456f-9480-7a9e258391e1" providerId="AD" clId="Web-{63F7F46B-82C5-4B2B-7635-522A7C81C251}" dt="2019-11-06T08:37:37.746" v="91" actId="1076"/>
          <ac:picMkLst>
            <pc:docMk/>
            <pc:sldMk cId="3607888147" sldId="288"/>
            <ac:picMk id="3" creationId="{3DF5E87A-96CF-40FC-81B8-DD15AF553F96}"/>
          </ac:picMkLst>
        </pc:picChg>
        <pc:picChg chg="del">
          <ac:chgData name="Ola Schøyen" userId="S::ola.schoyen@ist.com::a1b569f0-c269-456f-9480-7a9e258391e1" providerId="AD" clId="Web-{63F7F46B-82C5-4B2B-7635-522A7C81C251}" dt="2019-11-06T08:37:22.824" v="86"/>
          <ac:picMkLst>
            <pc:docMk/>
            <pc:sldMk cId="3607888147" sldId="288"/>
            <ac:picMk id="4" creationId="{A7370545-B634-4443-9C20-AA92B1383C88}"/>
          </ac:picMkLst>
        </pc:picChg>
      </pc:sldChg>
      <pc:sldChg chg="addSp delSp modSp">
        <pc:chgData name="Ola Schøyen" userId="S::ola.schoyen@ist.com::a1b569f0-c269-456f-9480-7a9e258391e1" providerId="AD" clId="Web-{63F7F46B-82C5-4B2B-7635-522A7C81C251}" dt="2019-11-06T14:13:16.761" v="161" actId="1076"/>
        <pc:sldMkLst>
          <pc:docMk/>
          <pc:sldMk cId="3296335578" sldId="289"/>
        </pc:sldMkLst>
        <pc:picChg chg="del">
          <ac:chgData name="Ola Schøyen" userId="S::ola.schoyen@ist.com::a1b569f0-c269-456f-9480-7a9e258391e1" providerId="AD" clId="Web-{63F7F46B-82C5-4B2B-7635-522A7C81C251}" dt="2019-11-06T14:13:05.558" v="156"/>
          <ac:picMkLst>
            <pc:docMk/>
            <pc:sldMk cId="3296335578" sldId="289"/>
            <ac:picMk id="3" creationId="{01C7DA03-B454-422D-9D67-247388CB3746}"/>
          </ac:picMkLst>
        </pc:picChg>
        <pc:picChg chg="add mod">
          <ac:chgData name="Ola Schøyen" userId="S::ola.schoyen@ist.com::a1b569f0-c269-456f-9480-7a9e258391e1" providerId="AD" clId="Web-{63F7F46B-82C5-4B2B-7635-522A7C81C251}" dt="2019-11-06T14:13:16.761" v="161" actId="1076"/>
          <ac:picMkLst>
            <pc:docMk/>
            <pc:sldMk cId="3296335578" sldId="289"/>
            <ac:picMk id="4" creationId="{4CABF9C3-7FB5-444C-8543-135BD7E82572}"/>
          </ac:picMkLst>
        </pc:picChg>
      </pc:sldChg>
      <pc:sldChg chg="addSp delSp modSp">
        <pc:chgData name="Ola Schøyen" userId="S::ola.schoyen@ist.com::a1b569f0-c269-456f-9480-7a9e258391e1" providerId="AD" clId="Web-{63F7F46B-82C5-4B2B-7635-522A7C81C251}" dt="2019-11-06T14:31:01.670" v="172" actId="1076"/>
        <pc:sldMkLst>
          <pc:docMk/>
          <pc:sldMk cId="820206366" sldId="293"/>
        </pc:sldMkLst>
        <pc:picChg chg="del">
          <ac:chgData name="Ola Schøyen" userId="S::ola.schoyen@ist.com::a1b569f0-c269-456f-9480-7a9e258391e1" providerId="AD" clId="Web-{63F7F46B-82C5-4B2B-7635-522A7C81C251}" dt="2019-11-06T14:30:51.467" v="167"/>
          <ac:picMkLst>
            <pc:docMk/>
            <pc:sldMk cId="820206366" sldId="293"/>
            <ac:picMk id="3" creationId="{42EC67E8-4D5B-48AC-8812-9217A44B6508}"/>
          </ac:picMkLst>
        </pc:picChg>
        <pc:picChg chg="add mod">
          <ac:chgData name="Ola Schøyen" userId="S::ola.schoyen@ist.com::a1b569f0-c269-456f-9480-7a9e258391e1" providerId="AD" clId="Web-{63F7F46B-82C5-4B2B-7635-522A7C81C251}" dt="2019-11-06T14:31:01.670" v="172" actId="1076"/>
          <ac:picMkLst>
            <pc:docMk/>
            <pc:sldMk cId="820206366" sldId="293"/>
            <ac:picMk id="4" creationId="{5B59D8C1-D507-4D3C-BE1F-445E53F6CDE5}"/>
          </ac:picMkLst>
        </pc:picChg>
      </pc:sldChg>
    </pc:docChg>
  </pc:docChgLst>
  <pc:docChgLst>
    <pc:chgData name="Ola Schøyen" userId="S::ola.schoyen@ist.com::a1b569f0-c269-456f-9480-7a9e258391e1" providerId="AD" clId="Web-{A3C9415A-9E2F-F9E5-3B11-1EA1FD5EDD3C}"/>
    <pc:docChg chg="modSld">
      <pc:chgData name="Ola Schøyen" userId="S::ola.schoyen@ist.com::a1b569f0-c269-456f-9480-7a9e258391e1" providerId="AD" clId="Web-{A3C9415A-9E2F-F9E5-3B11-1EA1FD5EDD3C}" dt="2019-11-07T11:03:14.432" v="36" actId="1076"/>
      <pc:docMkLst>
        <pc:docMk/>
      </pc:docMkLst>
      <pc:sldChg chg="modSp">
        <pc:chgData name="Ola Schøyen" userId="S::ola.schoyen@ist.com::a1b569f0-c269-456f-9480-7a9e258391e1" providerId="AD" clId="Web-{A3C9415A-9E2F-F9E5-3B11-1EA1FD5EDD3C}" dt="2019-11-07T10:59:24.406" v="3" actId="20577"/>
        <pc:sldMkLst>
          <pc:docMk/>
          <pc:sldMk cId="0" sldId="259"/>
        </pc:sldMkLst>
        <pc:spChg chg="mod">
          <ac:chgData name="Ola Schøyen" userId="S::ola.schoyen@ist.com::a1b569f0-c269-456f-9480-7a9e258391e1" providerId="AD" clId="Web-{A3C9415A-9E2F-F9E5-3B11-1EA1FD5EDD3C}" dt="2019-11-07T10:59:24.406" v="3" actId="20577"/>
          <ac:spMkLst>
            <pc:docMk/>
            <pc:sldMk cId="0" sldId="259"/>
            <ac:spMk id="2" creationId="{00000000-0000-0000-0000-000000000000}"/>
          </ac:spMkLst>
        </pc:spChg>
      </pc:sldChg>
      <pc:sldChg chg="modSp">
        <pc:chgData name="Ola Schøyen" userId="S::ola.schoyen@ist.com::a1b569f0-c269-456f-9480-7a9e258391e1" providerId="AD" clId="Web-{A3C9415A-9E2F-F9E5-3B11-1EA1FD5EDD3C}" dt="2019-11-07T10:59:45.262" v="12" actId="20577"/>
        <pc:sldMkLst>
          <pc:docMk/>
          <pc:sldMk cId="0" sldId="260"/>
        </pc:sldMkLst>
        <pc:spChg chg="mod">
          <ac:chgData name="Ola Schøyen" userId="S::ola.schoyen@ist.com::a1b569f0-c269-456f-9480-7a9e258391e1" providerId="AD" clId="Web-{A3C9415A-9E2F-F9E5-3B11-1EA1FD5EDD3C}" dt="2019-11-07T10:59:45.262" v="12" actId="20577"/>
          <ac:spMkLst>
            <pc:docMk/>
            <pc:sldMk cId="0" sldId="260"/>
            <ac:spMk id="2" creationId="{00000000-0000-0000-0000-000000000000}"/>
          </ac:spMkLst>
        </pc:spChg>
      </pc:sldChg>
      <pc:sldChg chg="modSp">
        <pc:chgData name="Ola Schøyen" userId="S::ola.schoyen@ist.com::a1b569f0-c269-456f-9480-7a9e258391e1" providerId="AD" clId="Web-{A3C9415A-9E2F-F9E5-3B11-1EA1FD5EDD3C}" dt="2019-11-07T11:03:14.432" v="36" actId="1076"/>
        <pc:sldMkLst>
          <pc:docMk/>
          <pc:sldMk cId="0" sldId="271"/>
        </pc:sldMkLst>
        <pc:spChg chg="mod">
          <ac:chgData name="Ola Schøyen" userId="S::ola.schoyen@ist.com::a1b569f0-c269-456f-9480-7a9e258391e1" providerId="AD" clId="Web-{A3C9415A-9E2F-F9E5-3B11-1EA1FD5EDD3C}" dt="2019-11-07T11:03:14.432" v="36" actId="1076"/>
          <ac:spMkLst>
            <pc:docMk/>
            <pc:sldMk cId="0" sldId="271"/>
            <ac:spMk id="3" creationId="{00000000-0000-0000-0000-000000000000}"/>
          </ac:spMkLst>
        </pc:spChg>
      </pc:sldChg>
      <pc:sldChg chg="modSp">
        <pc:chgData name="Ola Schøyen" userId="S::ola.schoyen@ist.com::a1b569f0-c269-456f-9480-7a9e258391e1" providerId="AD" clId="Web-{A3C9415A-9E2F-F9E5-3B11-1EA1FD5EDD3C}" dt="2019-11-07T11:00:17.246" v="20" actId="20577"/>
        <pc:sldMkLst>
          <pc:docMk/>
          <pc:sldMk cId="1054278017" sldId="282"/>
        </pc:sldMkLst>
        <pc:spChg chg="mod">
          <ac:chgData name="Ola Schøyen" userId="S::ola.schoyen@ist.com::a1b569f0-c269-456f-9480-7a9e258391e1" providerId="AD" clId="Web-{A3C9415A-9E2F-F9E5-3B11-1EA1FD5EDD3C}" dt="2019-11-07T11:00:17.246" v="20" actId="20577"/>
          <ac:spMkLst>
            <pc:docMk/>
            <pc:sldMk cId="1054278017" sldId="282"/>
            <ac:spMk id="2" creationId="{00000000-0000-0000-0000-000000000000}"/>
          </ac:spMkLst>
        </pc:spChg>
      </pc:sldChg>
      <pc:sldChg chg="modSp">
        <pc:chgData name="Ola Schøyen" userId="S::ola.schoyen@ist.com::a1b569f0-c269-456f-9480-7a9e258391e1" providerId="AD" clId="Web-{A3C9415A-9E2F-F9E5-3B11-1EA1FD5EDD3C}" dt="2019-11-07T11:01:33.183" v="34" actId="20577"/>
        <pc:sldMkLst>
          <pc:docMk/>
          <pc:sldMk cId="3465843128" sldId="284"/>
        </pc:sldMkLst>
        <pc:spChg chg="mod">
          <ac:chgData name="Ola Schøyen" userId="S::ola.schoyen@ist.com::a1b569f0-c269-456f-9480-7a9e258391e1" providerId="AD" clId="Web-{A3C9415A-9E2F-F9E5-3B11-1EA1FD5EDD3C}" dt="2019-11-07T11:01:33.183" v="34" actId="20577"/>
          <ac:spMkLst>
            <pc:docMk/>
            <pc:sldMk cId="3465843128" sldId="284"/>
            <ac:spMk id="2" creationId="{00000000-0000-0000-0000-000000000000}"/>
          </ac:spMkLst>
        </pc:spChg>
      </pc:sldChg>
      <pc:sldChg chg="modSp">
        <pc:chgData name="Ola Schøyen" userId="S::ola.schoyen@ist.com::a1b569f0-c269-456f-9480-7a9e258391e1" providerId="AD" clId="Web-{A3C9415A-9E2F-F9E5-3B11-1EA1FD5EDD3C}" dt="2019-11-07T11:01:25.792" v="29" actId="20577"/>
        <pc:sldMkLst>
          <pc:docMk/>
          <pc:sldMk cId="175908862" sldId="285"/>
        </pc:sldMkLst>
        <pc:spChg chg="mod">
          <ac:chgData name="Ola Schøyen" userId="S::ola.schoyen@ist.com::a1b569f0-c269-456f-9480-7a9e258391e1" providerId="AD" clId="Web-{A3C9415A-9E2F-F9E5-3B11-1EA1FD5EDD3C}" dt="2019-11-07T11:01:25.792" v="29" actId="20577"/>
          <ac:spMkLst>
            <pc:docMk/>
            <pc:sldMk cId="175908862" sldId="285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10250-8523-4CA7-BB6C-F631F7B835D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280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5163E-A492-4BEF-A611-93E19F0A76A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928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28B9A-9C60-49D1-BC14-D1F11FBC275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313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41B94-1C97-40A7-A494-F4C30EAA012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529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F563D-1DF2-4A31-BDD1-0081F71D69B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108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E0359-7CF8-411E-89AD-B30CAD74A36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86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4477D-648E-469A-902E-E08077921B4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985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317A-4455-4405-918D-E7A7EF00820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38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6F93B-31FB-4EA6-9F74-81CFF31E8C7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89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43A3F-7CF5-4D0D-85CD-9943E833DF9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39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0F892-A26D-46C7-A36D-A8805A08210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887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68B726-E6C7-420E-8B8A-205B5D87C092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17457D1E-0E41-477A-8447-CEE61055D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7" y="452772"/>
            <a:ext cx="8740587" cy="60331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122" y="5661248"/>
            <a:ext cx="4083169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dirty="0">
                <a:latin typeface="Arial"/>
                <a:cs typeface="Arial"/>
              </a:rPr>
              <a:t>Har her valgt ordinær søknad til skole.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9AA7D41-BA7B-4811-88E7-5C331B548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742" y="332214"/>
            <a:ext cx="6472517" cy="53239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709" y="6237312"/>
            <a:ext cx="649408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dirty="0">
                <a:latin typeface="Arial"/>
                <a:cs typeface="Arial"/>
              </a:rPr>
              <a:t>Søknad om fortrinnsrett til skole – </a:t>
            </a:r>
            <a:r>
              <a:rPr lang="nb-NO" dirty="0" err="1">
                <a:latin typeface="Arial"/>
                <a:cs typeface="Arial"/>
              </a:rPr>
              <a:t>søknadskatogori</a:t>
            </a:r>
            <a:r>
              <a:rPr lang="nb-NO" dirty="0">
                <a:latin typeface="Arial"/>
                <a:cs typeface="Arial"/>
              </a:rPr>
              <a:t> må velges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50FD061-258A-4071-9D56-C7FE70CCE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4" y="882461"/>
            <a:ext cx="7261412" cy="51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78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364" y="5877272"/>
            <a:ext cx="882729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nb-NO" sz="1600" dirty="0">
                <a:latin typeface="Arial"/>
                <a:cs typeface="Arial"/>
              </a:rPr>
              <a:t>Søker om individuell/minoritetsspråklig behandling til skole – søknadskategori må velges</a:t>
            </a:r>
          </a:p>
          <a:p>
            <a:pPr algn="ctr"/>
            <a:r>
              <a:rPr lang="nb-NO" sz="1600" dirty="0">
                <a:latin typeface="Arial"/>
                <a:cs typeface="Arial"/>
              </a:rPr>
              <a:t>Valg av søknadskategori vil påvirke søknadsfristen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0416BA0-D30D-42B9-9582-D19D0BA54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18" y="780892"/>
            <a:ext cx="6562164" cy="491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87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5299" y="5733256"/>
            <a:ext cx="4172937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dirty="0">
                <a:latin typeface="Arial"/>
                <a:cs typeface="Arial"/>
              </a:rPr>
              <a:t>Søknad om opplæring i bedrift - lærling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675CCF0-7610-4F63-9853-A6E9749A7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811" y="230604"/>
            <a:ext cx="6517340" cy="54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43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8693" y="6135214"/>
            <a:ext cx="481413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dirty="0">
                <a:latin typeface="Arial"/>
                <a:cs typeface="Arial"/>
              </a:rPr>
              <a:t>Søknad om opplæring i bedrift - lærekandidat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5B8D0B-E3DD-44F0-9225-595067C6B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18" y="1051892"/>
            <a:ext cx="7171765" cy="475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8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7383" y="5052103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Søker har her bare valgt opplæring i skole.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F6D9D18-E4C7-48ED-9A3B-2ABABC625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17" y="683043"/>
            <a:ext cx="7126941" cy="40217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0525" y="5052103"/>
            <a:ext cx="4916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Valg av utdanningsprogram/programområde.</a:t>
            </a:r>
          </a:p>
          <a:p>
            <a:pPr algn="ctr"/>
            <a:r>
              <a:rPr lang="nb-NO" dirty="0"/>
              <a:t>Vær OBS på </a:t>
            </a:r>
            <a:r>
              <a:rPr lang="nb-NO" dirty="0" err="1"/>
              <a:t>rullestolpen</a:t>
            </a:r>
            <a:r>
              <a:rPr lang="nb-NO" dirty="0"/>
              <a:t> i høyre kant.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431F16F-0192-4992-AB4C-4FC9D76D3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30" y="1267341"/>
            <a:ext cx="8310282" cy="365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47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826" y="5055498"/>
            <a:ext cx="766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Prioritering av skoler som tilbyr programområdet – flere skoler kan velges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EB6C08F-B28E-4239-BA8A-3B5081C7C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82" y="1016829"/>
            <a:ext cx="7718611" cy="390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95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8975" y="5445224"/>
            <a:ext cx="686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Oversikt over registrerte ønsker – prioritering kan også gjøre her.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DF5E87A-96CF-40FC-81B8-DD15AF553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319" y="416580"/>
            <a:ext cx="5871881" cy="492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88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8533" y="5438292"/>
            <a:ext cx="6468437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nb-NO">
                <a:latin typeface="Arial"/>
                <a:cs typeface="Arial"/>
              </a:rPr>
              <a:t>Innholdet her vil variere fra fylke til fylke.</a:t>
            </a:r>
            <a:endParaRPr lang="nb-NO" dirty="0">
              <a:cs typeface="Arial" charset="0"/>
            </a:endParaRPr>
          </a:p>
          <a:p>
            <a:pPr algn="ctr"/>
            <a:r>
              <a:rPr lang="nb-NO">
                <a:latin typeface="Arial"/>
                <a:cs typeface="Arial"/>
              </a:rPr>
              <a:t>Spørsmål om Språk og Matematikk gjelder for søknad til Vg1.</a:t>
            </a:r>
            <a:endParaRPr lang="nb-NO">
              <a:cs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7DC915-6FDB-400F-804A-552A8B269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52" y="373568"/>
            <a:ext cx="7252447" cy="47571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2446243-E834-47BA-BE07-BECB71398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575" y="860293"/>
            <a:ext cx="6794849" cy="513741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9532" y="5933635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Gjelder for minoritetsspråklige søkere.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CABF9C3-7FB5-444C-8543-135BD7E82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60" y="1032875"/>
            <a:ext cx="6786281" cy="445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35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5933" y="5680602"/>
            <a:ext cx="648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Denne siden vises hvis / når fylket har åpnet for forhåndssvar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E62C022-E3A2-4DBE-9C9F-1BDD6274B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8" y="935421"/>
            <a:ext cx="6911788" cy="452995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8245" y="6155194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Husk å logge ut – symbolet øverst til høyre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03BCF7C-5972-40AB-93E9-BFDB97C6D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41" y="557747"/>
            <a:ext cx="6777317" cy="52584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44824"/>
            <a:ext cx="597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Spesielle skjermbilder</a:t>
            </a:r>
          </a:p>
        </p:txBody>
      </p:sp>
    </p:spTree>
    <p:extLst>
      <p:ext uri="{BB962C8B-B14F-4D97-AF65-F5344CB8AC3E}">
        <p14:creationId xmlns:p14="http://schemas.microsoft.com/office/powerpoint/2010/main" val="3070757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387" y="5445224"/>
            <a:ext cx="5971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Hvis søker har valgt opplæring i bedrift gis det mulighet for å laste opp vedlegg. Disse vil være tilgjengelige for de bedrifter søkeren blir formidlet til.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B59D8C1-D507-4D3C-BE1F-445E53F6C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95" y="891715"/>
            <a:ext cx="7530352" cy="430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06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028" y="5013176"/>
            <a:ext cx="597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Følgende varsel gis hvis søker velger et programområde vedkommende har fra tidligere.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41BC0D8-ED86-4C33-A840-B4B09CEA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998" y="1124744"/>
            <a:ext cx="6852002" cy="338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23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982" y="5373216"/>
            <a:ext cx="422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Følgende varsel gis hvis søker ikke har opprettet ønsker i sitt hjemfylke.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t="12656"/>
          <a:stretch/>
        </p:blipFill>
        <p:spPr>
          <a:xfrm>
            <a:off x="692467" y="1628800"/>
            <a:ext cx="7721781" cy="34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19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387" y="5445224"/>
            <a:ext cx="597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Følgende varsel gis hvis søker velger et programområde på lavere nivå enn vedkommende går i dag.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A0D93A2-CE27-44E5-8361-886C7C072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699" y="1758864"/>
            <a:ext cx="6826601" cy="334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1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73D14E1-C401-4656-97D1-CDB40149D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55" y="707885"/>
            <a:ext cx="5613689" cy="54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4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375FF97F-6311-4763-A5B8-AB83449B1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506" y="771388"/>
            <a:ext cx="5600988" cy="531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07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908175" y="6204744"/>
            <a:ext cx="5688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dirty="0"/>
              <a:t>Søker logger på med pinkode fra mobil eller kodekort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AD64F4B-C972-4CC3-98CF-6EA2AB64F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031" y="844417"/>
            <a:ext cx="5581937" cy="51691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DD9C2F2-7221-4A76-A85B-9535EAE26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895" y="263493"/>
            <a:ext cx="6042212" cy="57393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5306" y="4874604"/>
            <a:ext cx="513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 dette bildet vises all tidligere skolegang. Bruk nedtrekksmenyen for å endre til tidligere skoleår.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F1444B0-0DC0-4E65-8238-825F7C855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66" y="1162424"/>
            <a:ext cx="7377952" cy="32153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0598" y="5445224"/>
            <a:ext cx="616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Velg hvilket fylke en ønsker å søke til – et fylke av gangen.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232FE08-7AB2-4542-9DC8-144D22D2C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95" y="1044993"/>
            <a:ext cx="7826188" cy="41763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30" y="5445224"/>
            <a:ext cx="6417141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dirty="0">
                <a:latin typeface="Arial"/>
                <a:cs typeface="Arial"/>
              </a:rPr>
              <a:t>Oppgi her hvilken type søker en er – begge typer kan velges.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0C940C3-FF6A-4D28-9578-87AB28001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53" y="1251235"/>
            <a:ext cx="7628964" cy="38714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D6F05D697C23459F32CC7ACDD25152" ma:contentTypeVersion="6" ma:contentTypeDescription="Skapa ett nytt dokument." ma:contentTypeScope="" ma:versionID="252ba0f9002ace984ef562585658a8d6">
  <xsd:schema xmlns:xsd="http://www.w3.org/2001/XMLSchema" xmlns:xs="http://www.w3.org/2001/XMLSchema" xmlns:p="http://schemas.microsoft.com/office/2006/metadata/properties" xmlns:ns2="e3d12d69-5652-45e6-93bb-583b11686f71" xmlns:ns3="e82f0b09-e13b-466a-89e0-b51ced81c554" targetNamespace="http://schemas.microsoft.com/office/2006/metadata/properties" ma:root="true" ma:fieldsID="1ee3b4ef5003c9d4175e6414e2c21fde" ns2:_="" ns3:_="">
    <xsd:import namespace="e3d12d69-5652-45e6-93bb-583b11686f71"/>
    <xsd:import namespace="e82f0b09-e13b-466a-89e0-b51ced81c5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12d69-5652-45e6-93bb-583b11686f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f0b09-e13b-466a-89e0-b51ced81c5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D26979-18E5-4931-9D38-778CD1B5A4E3}">
  <ds:schemaRefs>
    <ds:schemaRef ds:uri="http://schemas.openxmlformats.org/package/2006/metadata/core-properties"/>
    <ds:schemaRef ds:uri="http://purl.org/dc/elements/1.1/"/>
    <ds:schemaRef ds:uri="e82f0b09-e13b-466a-89e0-b51ced81c554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e3d12d69-5652-45e6-93bb-583b11686f7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A3B3193-95B0-4F7B-899E-E4BC77767E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C759DA-1FF0-4806-8AD7-CB1D760B23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d12d69-5652-45e6-93bb-583b11686f71"/>
    <ds:schemaRef ds:uri="e82f0b09-e13b-466a-89e0-b51ced81c5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252</Words>
  <Application>Microsoft Office PowerPoint</Application>
  <PresentationFormat>On-screen Show (4:3)</PresentationFormat>
  <Paragraphs>24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Standard utforming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IST Norge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Ola Schøyen</dc:creator>
  <cp:lastModifiedBy>Ola Schøyen</cp:lastModifiedBy>
  <cp:revision>239</cp:revision>
  <dcterms:created xsi:type="dcterms:W3CDTF">2009-09-25T11:35:42Z</dcterms:created>
  <dcterms:modified xsi:type="dcterms:W3CDTF">2019-11-07T11:03:14Z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0x010100E2D6F05D697C23459F32CC7ACDD25152</vt:lpwstr>
  </property>
</Properties>
</file>