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7" r:id="rId7"/>
    <p:sldId id="279" r:id="rId8"/>
    <p:sldId id="273" r:id="rId9"/>
    <p:sldId id="258" r:id="rId10"/>
    <p:sldId id="295" r:id="rId11"/>
    <p:sldId id="276" r:id="rId12"/>
    <p:sldId id="275" r:id="rId13"/>
    <p:sldId id="259" r:id="rId14"/>
    <p:sldId id="260" r:id="rId15"/>
    <p:sldId id="282" r:id="rId16"/>
    <p:sldId id="283" r:id="rId17"/>
    <p:sldId id="284" r:id="rId18"/>
    <p:sldId id="285" r:id="rId19"/>
    <p:sldId id="262" r:id="rId20"/>
    <p:sldId id="286" r:id="rId21"/>
    <p:sldId id="287" r:id="rId22"/>
    <p:sldId id="288" r:id="rId23"/>
    <p:sldId id="263" r:id="rId24"/>
    <p:sldId id="289" r:id="rId25"/>
    <p:sldId id="271" r:id="rId26"/>
    <p:sldId id="269" r:id="rId27"/>
    <p:sldId id="290" r:id="rId28"/>
    <p:sldId id="298" r:id="rId29"/>
    <p:sldId id="299" r:id="rId30"/>
    <p:sldId id="300" r:id="rId31"/>
    <p:sldId id="301" r:id="rId32"/>
    <p:sldId id="297" r:id="rId33"/>
    <p:sldId id="296" r:id="rId34"/>
    <p:sldId id="293" r:id="rId35"/>
    <p:sldId id="294" r:id="rId36"/>
    <p:sldId id="291" r:id="rId37"/>
    <p:sldId id="292" r:id="rId38"/>
  </p:sldIdLst>
  <p:sldSz cx="9144000" cy="6858000" type="screen4x3"/>
  <p:notesSz cx="6669088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10250-8523-4CA7-BB6C-F631F7B835D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280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5163E-A492-4BEF-A611-93E19F0A76A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928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28B9A-9C60-49D1-BC14-D1F11FBC275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313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41B94-1C97-40A7-A494-F4C30EAA012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529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F563D-1DF2-4A31-BDD1-0081F71D69B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108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E0359-7CF8-411E-89AD-B30CAD74A36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86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4477D-648E-469A-902E-E08077921B4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985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317A-4455-4405-918D-E7A7EF00820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538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6F93B-31FB-4EA6-9F74-81CFF31E8C7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389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43A3F-7CF5-4D0D-85CD-9943E833DF9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539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0F892-A26D-46C7-A36D-A8805A08210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887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68B726-E6C7-420E-8B8A-205B5D87C092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B75F973-35B3-458D-BC50-56D728FC0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31" y="836712"/>
            <a:ext cx="7859338" cy="47791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30" y="5445224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Oppgi her hvilken type søker en er – begge typer kan velges.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E8CCD63-D539-44BC-9A86-9AA81C389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528" y="764704"/>
            <a:ext cx="6896944" cy="453662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1122" y="5661248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Har valgt ordinær søker til skole.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346A028-FD63-41AA-8107-F925F8827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52" y="371847"/>
            <a:ext cx="6516295" cy="53253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4725" y="5980483"/>
            <a:ext cx="6314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Søker om fortrinnsrett til skole – søknadskatogori må velges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285EAC-AC00-46B1-8746-53D38D8B4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452" y="548680"/>
            <a:ext cx="6835096" cy="520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78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877272"/>
            <a:ext cx="9212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/>
              <a:t>Søker om individuell/minoritetsspråklig behandling til skole – søknadskategori må velges</a:t>
            </a:r>
          </a:p>
          <a:p>
            <a:pPr algn="ctr"/>
            <a:r>
              <a:rPr lang="nb-NO" dirty="0"/>
              <a:t>Valg av søknadskategori vil påvirke søknadsfristen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211A24D-27D7-4491-98DE-4FB2DF838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082" y="579088"/>
            <a:ext cx="6529835" cy="527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87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5299" y="5733256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Søker om opplæring i bedrift - lærling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B5F978F-2F23-411B-BF19-C488D3798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625" y="557293"/>
            <a:ext cx="6156747" cy="517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43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8693" y="6135214"/>
            <a:ext cx="463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Søker om opplæring i bedrift - lærekandidat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ADF1F68-3E3B-4F00-84AB-C82480BD5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850" y="353475"/>
            <a:ext cx="5958299" cy="570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8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7383" y="5052103"/>
            <a:ext cx="454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Søker har her bare valgt opplæring i skole.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C7BBE1B-995F-4BF8-B503-AEB955555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29" y="1506326"/>
            <a:ext cx="6343741" cy="35389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5738" y="5052103"/>
            <a:ext cx="6186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/>
              <a:t>Valg av utdanningsprogram/programområde.</a:t>
            </a:r>
          </a:p>
          <a:p>
            <a:pPr algn="ctr"/>
            <a:r>
              <a:rPr lang="nb-NO" dirty="0"/>
              <a:t>Benytt </a:t>
            </a:r>
            <a:r>
              <a:rPr lang="nb-NO" dirty="0" err="1"/>
              <a:t>nedtrekksmenyen</a:t>
            </a:r>
            <a:r>
              <a:rPr lang="nb-NO" dirty="0"/>
              <a:t> om en skal endre skolebakgrunn.</a:t>
            </a:r>
          </a:p>
          <a:p>
            <a:pPr algn="ctr"/>
            <a:r>
              <a:rPr lang="nb-NO" dirty="0"/>
              <a:t>Vær OBS på </a:t>
            </a:r>
            <a:r>
              <a:rPr lang="nb-NO" dirty="0" err="1"/>
              <a:t>rullestolpen</a:t>
            </a:r>
            <a:r>
              <a:rPr lang="nb-NO" dirty="0"/>
              <a:t> i høyre kant.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F2DBF5D-7E20-4830-8826-D94131988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36712"/>
            <a:ext cx="8661845" cy="34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47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826" y="5055498"/>
            <a:ext cx="766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Prioritering av skoler som tilbyr programområdet – flere skoler kan velges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A5D595A-885D-4AE8-A423-511D7A4DC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26" y="980728"/>
            <a:ext cx="8725348" cy="381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95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8975" y="5445224"/>
            <a:ext cx="686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Oversikt over registrerte ønsker – prioritering kan også gjøre her.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D3C8F80-3A22-4579-9DCD-461A66104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870" y="836712"/>
            <a:ext cx="6730259" cy="448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88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2446243-E834-47BA-BE07-BECB71398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575" y="860293"/>
            <a:ext cx="6794849" cy="513741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3615" y="5949280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Innholdet her vil variere fra fylke til fylke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11126A0-34BC-40CF-8247-97A054A69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132" y="692696"/>
            <a:ext cx="6393735" cy="49102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9776" y="5733256"/>
            <a:ext cx="6904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/>
              <a:t>Gjelder bare for søkere med annet morsmål enn norsk og samisk.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F9219FF-1380-4F85-A772-EF23E752F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776" y="620688"/>
            <a:ext cx="6904455" cy="488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35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5933" y="5904720"/>
            <a:ext cx="648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Denne siden vises hvis / når fylket har åpnet for forhåndssvar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F58005A-C14C-42FA-A9AB-7CC4B58F6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241" y="942845"/>
            <a:ext cx="6617518" cy="483587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8245" y="6155194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Husk å logge ut – symbolet øverst til høyre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90485E1-80DB-4839-B587-D7D9A2AC0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246" y="333474"/>
            <a:ext cx="6249507" cy="561507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844824"/>
            <a:ext cx="597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Søker lærefag</a:t>
            </a:r>
          </a:p>
        </p:txBody>
      </p:sp>
    </p:spTree>
    <p:extLst>
      <p:ext uri="{BB962C8B-B14F-4D97-AF65-F5344CB8AC3E}">
        <p14:creationId xmlns:p14="http://schemas.microsoft.com/office/powerpoint/2010/main" val="3070757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EE530BB1-163C-4904-94A8-57D469DA6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25" y="1340768"/>
            <a:ext cx="7526949" cy="3913043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4591D311-67B1-4C05-B3BD-4649659D63ED}"/>
              </a:ext>
            </a:extLst>
          </p:cNvPr>
          <p:cNvSpPr txBox="1"/>
          <p:nvPr/>
        </p:nvSpPr>
        <p:spPr>
          <a:xfrm>
            <a:off x="2411760" y="5373862"/>
            <a:ext cx="464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Søker har her bare valgt opplæring i bedrift.</a:t>
            </a:r>
          </a:p>
        </p:txBody>
      </p:sp>
    </p:spTree>
    <p:extLst>
      <p:ext uri="{BB962C8B-B14F-4D97-AF65-F5344CB8AC3E}">
        <p14:creationId xmlns:p14="http://schemas.microsoft.com/office/powerpoint/2010/main" val="3116637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1BD3313-D11E-4AA8-81FC-FBBB0AD02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77" y="1711236"/>
            <a:ext cx="8661845" cy="343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85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4610453-4161-48AE-A811-99DA7373C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25" y="1466749"/>
            <a:ext cx="8750750" cy="392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27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22E88CC-8810-434D-90BF-E5CCF5CCC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28" y="980728"/>
            <a:ext cx="7324743" cy="409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1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844824"/>
            <a:ext cx="597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Spesielle skjermbilder</a:t>
            </a:r>
          </a:p>
        </p:txBody>
      </p:sp>
    </p:spTree>
    <p:extLst>
      <p:ext uri="{BB962C8B-B14F-4D97-AF65-F5344CB8AC3E}">
        <p14:creationId xmlns:p14="http://schemas.microsoft.com/office/powerpoint/2010/main" val="1273244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73D14E1-C401-4656-97D1-CDB40149D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155" y="707885"/>
            <a:ext cx="5613689" cy="544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40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522" y="5229200"/>
            <a:ext cx="7814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/>
              <a:t>Om søkeren har valgt et tilbud hvor fylket har angitt at det</a:t>
            </a:r>
          </a:p>
          <a:p>
            <a:pPr algn="ctr"/>
            <a:r>
              <a:rPr lang="nb-NO" dirty="0"/>
              <a:t>kan lastes opp vedlegg. Dette kan f.eks. gjelde tilbud med ferdighetsprøve.</a:t>
            </a:r>
          </a:p>
          <a:p>
            <a:pPr algn="ctr"/>
            <a:r>
              <a:rPr lang="nb-NO" dirty="0"/>
              <a:t>Vedlegget vil være tilgjengelig via VIGO Skole.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9D014A1-F608-4BB3-8B72-E3C3A3EFB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98" y="521193"/>
            <a:ext cx="7502680" cy="470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626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7387" y="5445224"/>
            <a:ext cx="5971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Hvis søker har valgt opplæring i bedrift gis det mulighet for å laste opp vedlegg. Disse vil være tilgjengelige for de bedrifter søkeren blir formidlet til.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CFF8FBE-3AAD-4BC3-B446-A0F563415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64" y="836712"/>
            <a:ext cx="7753872" cy="449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06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028" y="5013176"/>
            <a:ext cx="597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Følgende varsel gis hvis søker velger et programområde vedkommende har fra tidligere.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41BC0D8-ED86-4C33-A840-B4B09CEAD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998" y="1124744"/>
            <a:ext cx="6852002" cy="338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239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982" y="5373216"/>
            <a:ext cx="4228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Følgende varsel gis hvis søker ikke har opprettet ønsker i sitt hjemfylke.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t="12656"/>
          <a:stretch/>
        </p:blipFill>
        <p:spPr>
          <a:xfrm>
            <a:off x="692467" y="1628800"/>
            <a:ext cx="7721781" cy="347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19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7387" y="5445224"/>
            <a:ext cx="597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Følgende varsel gis hvis søker velger et programområde på lavere nivå enn vedkommende går i dag.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A0D93A2-CE27-44E5-8361-886C7C072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699" y="1758864"/>
            <a:ext cx="6826601" cy="334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12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375FF97F-6311-4763-A5B8-AB83449B1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506" y="771388"/>
            <a:ext cx="5600988" cy="531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07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908175" y="6204744"/>
            <a:ext cx="5688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dirty="0"/>
              <a:t>Søker logger på med pinkode fra mobil eller kodekort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AD64F4B-C972-4CC3-98CF-6EA2AB64F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031" y="844417"/>
            <a:ext cx="5581937" cy="51691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2357D956-57EC-4E00-9642-D787A439F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488" y="476672"/>
            <a:ext cx="6187024" cy="55970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1A8DA821-6D00-4432-9E48-85BB50755BBB}"/>
              </a:ext>
            </a:extLst>
          </p:cNvPr>
          <p:cNvSpPr txBox="1"/>
          <p:nvPr/>
        </p:nvSpPr>
        <p:spPr>
          <a:xfrm>
            <a:off x="1331640" y="4221088"/>
            <a:ext cx="676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Om e-post eller mobilnummer endres må det bekreftes i nytt felt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7122E93-362A-4E17-9A55-006AAF14E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600" y="1484784"/>
            <a:ext cx="5112799" cy="212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69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5306" y="4874604"/>
            <a:ext cx="5136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 dette bildet vises all tidligere skolegang. Bruk nedtrekksmenyen for å endre til tidligere skoleår.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80716F9-597C-442E-87C6-8D60A0BAB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49" y="404664"/>
            <a:ext cx="6308701" cy="43427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0598" y="5445224"/>
            <a:ext cx="616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Velg hvilket fylke en ønsker å søke til – et fylke av gangen.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AEB0522-AA43-4A34-8DD3-303C4C8DF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796" y="908720"/>
            <a:ext cx="6900407" cy="42221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2D6F05D697C23459F32CC7ACDD25152" ma:contentTypeVersion="6" ma:contentTypeDescription="Opprett et nytt dokument." ma:contentTypeScope="" ma:versionID="d85405f5a1e99bad90b4bf90d5441394">
  <xsd:schema xmlns:xsd="http://www.w3.org/2001/XMLSchema" xmlns:xs="http://www.w3.org/2001/XMLSchema" xmlns:p="http://schemas.microsoft.com/office/2006/metadata/properties" xmlns:ns2="e3d12d69-5652-45e6-93bb-583b11686f71" xmlns:ns3="e82f0b09-e13b-466a-89e0-b51ced81c554" targetNamespace="http://schemas.microsoft.com/office/2006/metadata/properties" ma:root="true" ma:fieldsID="cf35e94877242924b1241245c5f736e9" ns2:_="" ns3:_="">
    <xsd:import namespace="e3d12d69-5652-45e6-93bb-583b11686f71"/>
    <xsd:import namespace="e82f0b09-e13b-466a-89e0-b51ced81c5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12d69-5652-45e6-93bb-583b11686f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f0b09-e13b-466a-89e0-b51ced81c5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D26979-18E5-4931-9D38-778CD1B5A4E3}">
  <ds:schemaRefs>
    <ds:schemaRef ds:uri="http://schemas.openxmlformats.org/package/2006/metadata/core-properties"/>
    <ds:schemaRef ds:uri="http://purl.org/dc/elements/1.1/"/>
    <ds:schemaRef ds:uri="e82f0b09-e13b-466a-89e0-b51ced81c554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e3d12d69-5652-45e6-93bb-583b11686f7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A3B3193-95B0-4F7B-899E-E4BC77767E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CC3951-6584-4C79-8AF8-83D490F46E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d12d69-5652-45e6-93bb-583b11686f71"/>
    <ds:schemaRef ds:uri="e82f0b09-e13b-466a-89e0-b51ced81c5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2170</TotalTime>
  <Words>325</Words>
  <Application>Microsoft Office PowerPoint</Application>
  <PresentationFormat>Skjermfremvisning (4:3)</PresentationFormat>
  <Paragraphs>31</Paragraphs>
  <Slides>34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34</vt:i4>
      </vt:variant>
    </vt:vector>
  </HeadingPairs>
  <TitlesOfParts>
    <vt:vector size="36" baseType="lpstr">
      <vt:lpstr>Arial</vt:lpstr>
      <vt:lpstr>Standard utforming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IST Norge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Ola Schøyen</dc:creator>
  <cp:lastModifiedBy>Ola Schøyen</cp:lastModifiedBy>
  <cp:revision>124</cp:revision>
  <dcterms:created xsi:type="dcterms:W3CDTF">2009-09-25T11:35:42Z</dcterms:created>
  <dcterms:modified xsi:type="dcterms:W3CDTF">2020-12-09T10:45:24Z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0x010100E2D6F05D697C23459F32CC7ACDD25152</vt:lpwstr>
  </property>
</Properties>
</file>