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57" r:id="rId4"/>
    <p:sldId id="277" r:id="rId5"/>
    <p:sldId id="279" r:id="rId6"/>
    <p:sldId id="273" r:id="rId7"/>
    <p:sldId id="280" r:id="rId8"/>
    <p:sldId id="258" r:id="rId9"/>
    <p:sldId id="276" r:id="rId10"/>
    <p:sldId id="275" r:id="rId11"/>
    <p:sldId id="259" r:id="rId12"/>
    <p:sldId id="260" r:id="rId13"/>
    <p:sldId id="283" r:id="rId14"/>
    <p:sldId id="282" r:id="rId15"/>
    <p:sldId id="285" r:id="rId16"/>
    <p:sldId id="284" r:id="rId17"/>
  </p:sldIdLst>
  <p:sldSz cx="9144000" cy="6858000" type="screen4x3"/>
  <p:notesSz cx="6669088" cy="9926638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910250-8523-4CA7-BB6C-F631F7B835D3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2804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5163E-A492-4BEF-A611-93E19F0A76A2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9284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828B9A-9C60-49D1-BC14-D1F11FBC2755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3137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041B94-1C97-40A7-A494-F4C30EAA012D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5292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3F563D-1DF2-4A31-BDD1-0081F71D69B7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71081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0E0359-7CF8-411E-89AD-B30CAD74A367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6865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54477D-648E-469A-902E-E08077921B4A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79850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20317A-4455-4405-918D-E7A7EF008207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5386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46F93B-31FB-4EA6-9F74-81CFF31E8C78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3895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843A3F-7CF5-4D0D-85CD-9943E833DF9C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5394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0F892-A26D-46C7-A36D-A8805A082107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8873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nb-NO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nb-NO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B68B726-E6C7-420E-8B8A-205B5D87C092}" type="slidenum">
              <a:rPr lang="nb-NO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0" y="497588"/>
            <a:ext cx="8820472" cy="5517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1968" y="5373216"/>
            <a:ext cx="4070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Klikk på knappen for «Svar på tilbud».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296" y="1052736"/>
            <a:ext cx="7721570" cy="396384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9615" y="5445224"/>
            <a:ext cx="51732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Informasjonen her vil variere fra fylke til fylke.</a:t>
            </a:r>
          </a:p>
          <a:p>
            <a:r>
              <a:rPr lang="nb-NO" dirty="0"/>
              <a:t>Søkeren må hake av for at informasjonen er lest.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721" y="620688"/>
            <a:ext cx="7145000" cy="459581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23715" y="6019705"/>
            <a:ext cx="3377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Fylket har her «svar på søker».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736" y="548680"/>
            <a:ext cx="6839686" cy="529344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23715" y="6019705"/>
            <a:ext cx="3429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Fylket har her «svar på ønske».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620688"/>
            <a:ext cx="6849725" cy="521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840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836712"/>
            <a:ext cx="7138858" cy="512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278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2524682" y="3219982"/>
            <a:ext cx="42114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Hvis søker også har tilbud i annet fylke.</a:t>
            </a:r>
          </a:p>
          <a:p>
            <a:r>
              <a:rPr lang="nb-NO" dirty="0"/>
              <a:t>Viser fylke, skole og programområde.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585" y="1621594"/>
            <a:ext cx="7071606" cy="1512168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585" y="4285890"/>
            <a:ext cx="7071606" cy="1199984"/>
          </a:xfrm>
          <a:prstGeom prst="rect">
            <a:avLst/>
          </a:prstGeom>
        </p:spPr>
      </p:pic>
      <p:sp>
        <p:nvSpPr>
          <p:cNvPr id="8" name="TextBox 1"/>
          <p:cNvSpPr txBox="1"/>
          <p:nvPr/>
        </p:nvSpPr>
        <p:spPr>
          <a:xfrm>
            <a:off x="2434913" y="5536119"/>
            <a:ext cx="4390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Hvis søker takker nei til tilbudt skoleplass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3069704" y="676198"/>
            <a:ext cx="3121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/>
              <a:t>Diverse varsler til søkeren</a:t>
            </a:r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6499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4869160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Har søkeren fått tilbud om plass og har takket ja / forhåndssvart, aktiveres lenke til Lånekassen. Både fra svarside og kvitteirng for svar.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204864"/>
            <a:ext cx="7587343" cy="249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256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9672" y="4797152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I henhold til lovgivningen må vi informere om bruk av informasjonskapsler (</a:t>
            </a:r>
            <a:r>
              <a:rPr lang="nb-NO" dirty="0" err="1"/>
              <a:t>cookies</a:t>
            </a:r>
            <a:r>
              <a:rPr lang="nb-NO" dirty="0"/>
              <a:t>).</a:t>
            </a: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700808"/>
            <a:ext cx="7269130" cy="285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919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908720"/>
            <a:ext cx="7497420" cy="465410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260648"/>
            <a:ext cx="4032448" cy="614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140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1052736"/>
            <a:ext cx="4544105" cy="411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307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907704" y="5949280"/>
            <a:ext cx="56880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dirty="0"/>
              <a:t>Søker logger på med pinkode fra mobil eller kodekort.</a:t>
            </a: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908720"/>
            <a:ext cx="4750604" cy="48782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38" y="762000"/>
            <a:ext cx="5114925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611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764704"/>
            <a:ext cx="7512247" cy="515169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5306" y="4874604"/>
            <a:ext cx="5136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I dette bildet vises all tidligere skolegang. Bruk nedtrekksmenyen for å endre til tidligere skoleår.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394" y="692696"/>
            <a:ext cx="7462327" cy="405808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andard utforming">
  <a:themeElements>
    <a:clrScheme name="Standard utform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 utform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 utform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1707</TotalTime>
  <Words>139</Words>
  <Application>Microsoft Office PowerPoint</Application>
  <PresentationFormat>Skjermfremvisning (4:3)</PresentationFormat>
  <Paragraphs>13</Paragraphs>
  <Slides>16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1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18" baseType="lpstr">
      <vt:lpstr>Arial</vt:lpstr>
      <vt:lpstr>Standard utforming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IST Norge 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Ola Schøyen</dc:creator>
  <cp:lastModifiedBy>Ola Schøyen</cp:lastModifiedBy>
  <cp:revision>81</cp:revision>
  <dcterms:created xsi:type="dcterms:W3CDTF">2009-09-25T11:35:42Z</dcterms:created>
  <dcterms:modified xsi:type="dcterms:W3CDTF">2017-06-13T12:24:30Z</dcterms:modified>
</cp:coreProperties>
</file>